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4" r:id="rId6"/>
    <p:sldId id="261" r:id="rId7"/>
    <p:sldId id="260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90000"/>
    <a:srgbClr val="450B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04E88-15E4-7D4D-F8C8-0D856CF26F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9BAA09-DE32-9F55-AB8D-809431EC87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E24CD-9CA7-7D46-8E60-F12528550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8F58-333E-404D-BCC3-854FF5BFD153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F70744-BC48-DC89-C11A-1BA456C3C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724BF-D1C6-4814-4EA6-B0132F862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5C53-55A0-473B-936A-8F7CD450E4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1712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C72888-01FB-1FA1-F465-DAE719A3C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175D3C-FE45-CC49-0943-C44721EA96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063D1-6FB4-FC14-3E95-D7D2DF58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8F58-333E-404D-BCC3-854FF5BFD153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595684-B5B0-0F7B-91AA-55769697F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57064-7F70-981B-B06E-2575989C5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5C53-55A0-473B-936A-8F7CD450E4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9405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A7EC22-D5F1-91BA-E17C-DC0A633FEE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60250B-2471-D147-F60B-F611E9B7ED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24EAD-D5A8-22DF-8689-D71181899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8F58-333E-404D-BCC3-854FF5BFD153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426543-26D9-B67C-2B4B-9B3725831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685E6B-7E9F-E2DA-777E-E348CD7E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5C53-55A0-473B-936A-8F7CD450E4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7945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CF5B1-9763-758D-62DE-AD3DDF51A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99C92-C188-6F30-2154-E44AFF746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F4ED3C-E29A-C065-76AB-20D34D7F1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8F58-333E-404D-BCC3-854FF5BFD153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5D0A59-403B-7343-CA62-C786FB58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64647-D029-7EC7-2D88-8DF90C48F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5C53-55A0-473B-936A-8F7CD450E4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1670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F5766-E0F6-DF8F-58FF-03DA4C983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C5CBC9-2147-ACDA-FCE7-FDE39CBB6F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A5241-BEA6-A512-2781-664017D1B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8F58-333E-404D-BCC3-854FF5BFD153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6D0AD5-6E15-EBEC-C572-2F1606848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1B3EE-0F45-CFEF-5308-4346D9866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5C53-55A0-473B-936A-8F7CD450E4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83470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E69BA-791F-87BA-2F35-C2985255B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DEEC3-9891-EF42-9A1C-A1A32ECC70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EB18F0-B535-3E0D-CFB6-9D9425D92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9EB64B-EF1F-5A2F-37B4-3206F1A8E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8F58-333E-404D-BCC3-854FF5BFD153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11D96D-4DDF-8F26-A955-4EEB41978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AAA57C-E01A-61A4-274B-68FBB8CB4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5C53-55A0-473B-936A-8F7CD450E4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94408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8F2B2-5049-7BF5-05F9-17EAB9B12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6B5C07-FADD-0D7E-6519-3BE017BCFA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461E5-3838-D32E-0F6A-AC3C647314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6A6DB-D25A-C6FD-2013-6D8898CC2B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603DE7-B7BF-E549-13C2-876A01729D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8486AF-2910-6173-99AD-3D96B68B7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8F58-333E-404D-BCC3-854FF5BFD153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54C3D8-42F7-9668-2F51-41C18FFE5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C368D-91FF-8752-3520-F45995F5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5C53-55A0-473B-936A-8F7CD450E4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98367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8AD7F-5C0B-6505-522D-C06112419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73E97C-3FE2-EC47-DF82-046C2B137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8F58-333E-404D-BCC3-854FF5BFD153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22642-69B3-8197-25B2-D53FC8E47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6A97B1-F3BE-F05C-24D5-B04690AC5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5C53-55A0-473B-936A-8F7CD450E4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807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81DD0C-51A6-4C63-8757-7B92888F2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8F58-333E-404D-BCC3-854FF5BFD153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5824BF-5603-8675-8BF5-F46CD9250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8D23F7-4AAB-5699-3845-E63C00C0F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5C53-55A0-473B-936A-8F7CD450E4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42452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4B2BA-CC20-4A86-FB58-1897DC858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CB0F7-A13C-5B3F-B1D3-6AADFBB0D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AB300D-4DF7-F9A7-1EEB-EFA645AB54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7475DA-3D06-7FBB-F384-7CBF2296B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8F58-333E-404D-BCC3-854FF5BFD153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E8B78E-FF9F-F2C1-6BF6-DE437BD7B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E3C5EA-D05A-43B6-8C55-A92A8F71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5C53-55A0-473B-936A-8F7CD450E4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7703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1331B-13AF-132E-1195-4CEAC28B1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72FD24-1D33-474B-08B5-D5DF9419EA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177284-1F78-4BE7-AB2E-8A5F431F7C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F8C844-9E07-DD9C-44D5-E20558A17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8E8F58-333E-404D-BCC3-854FF5BFD153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A374DF-7BE5-5870-5486-E3B5EEC0B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E83F07-8371-FF13-E31D-180A4D68F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5C53-55A0-473B-936A-8F7CD450E4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85448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BA973C-227D-53CF-8E94-9A4420390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ADB468-9636-1DDB-98B9-E90C80650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E373F-5EA9-A496-444C-79F5DBC8C8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8E8F58-333E-404D-BCC3-854FF5BFD153}" type="datetimeFigureOut">
              <a:rPr lang="en-CA" smtClean="0"/>
              <a:t>2024-11-01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5B318-32C4-FFAF-DEE1-13557ECF47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6BA4F-35A0-A184-C1EB-C42548193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065C53-55A0-473B-936A-8F7CD450E4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926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TC7S0AZxJM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jO8C9kcTGs&amp;t=6s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holding drums&#10;&#10;Description automatically generated">
            <a:extLst>
              <a:ext uri="{FF2B5EF4-FFF2-40B4-BE49-F238E27FC236}">
                <a16:creationId xmlns:a16="http://schemas.microsoft.com/office/drawing/2014/main" id="{F52E78AA-EC5D-0A20-762A-4626E1D9A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B78ABB-6CF2-38E5-1BD0-E646C995D2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199450"/>
            <a:ext cx="10058400" cy="41297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CA" sz="7200" b="1" dirty="0">
                <a:solidFill>
                  <a:schemeClr val="bg1"/>
                </a:solidFill>
                <a:latin typeface="Amasis MT Pro Black" panose="02040A04050005020304" pitchFamily="18" charset="0"/>
              </a:rPr>
              <a:t>Tsqewt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03E8F-3303-225F-6E12-551B1C44F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7280" y="4371975"/>
            <a:ext cx="10058400" cy="8110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CA" sz="3600" b="1" dirty="0">
                <a:solidFill>
                  <a:srgbClr val="FFFFFF"/>
                </a:solidFill>
              </a:rPr>
              <a:t>A wrong is righted</a:t>
            </a:r>
            <a:r>
              <a:rPr lang="en-CA" sz="3600" b="1" dirty="0">
                <a:solidFill>
                  <a:schemeClr val="bg1"/>
                </a:solidFill>
              </a:rPr>
              <a:t>.</a:t>
            </a:r>
            <a:r>
              <a:rPr lang="en-CA" sz="3600" b="1" dirty="0">
                <a:solidFill>
                  <a:srgbClr val="FFFFFF"/>
                </a:solidFill>
              </a:rPr>
              <a:t> An Esk’etemc victory.</a:t>
            </a:r>
          </a:p>
        </p:txBody>
      </p:sp>
      <p:pic>
        <p:nvPicPr>
          <p:cNvPr id="8" name="Picture 7" descr="A map of a country&#10;&#10;Description automatically generated with medium confidence">
            <a:extLst>
              <a:ext uri="{FF2B5EF4-FFF2-40B4-BE49-F238E27FC236}">
                <a16:creationId xmlns:a16="http://schemas.microsoft.com/office/drawing/2014/main" id="{A7DB1761-4D54-B7AD-F4F4-0C0A9C9C6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880" y="4934233"/>
            <a:ext cx="2257200" cy="18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46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C6E72-9984-1A39-B6A7-819DB9344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58" y="5298238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>
                <a:solidFill>
                  <a:srgbClr val="790000"/>
                </a:solidFill>
                <a:latin typeface="Amasis MT Pro Black" panose="02040A04050005020304" pitchFamily="18" charset="0"/>
              </a:rPr>
              <a:t>The story of Tsqewt. IR#6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FD983-CD9B-8BCC-AB13-2AB391744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8400" y="6189703"/>
            <a:ext cx="7315199" cy="36512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With Fred Robbins, Kukpi7 Esk’etemc</a:t>
            </a:r>
          </a:p>
        </p:txBody>
      </p:sp>
      <p:pic>
        <p:nvPicPr>
          <p:cNvPr id="9" name="Picture 8" descr="A person holding a skateboard in a field&#10;&#10;Description automatically generated">
            <a:extLst>
              <a:ext uri="{FF2B5EF4-FFF2-40B4-BE49-F238E27FC236}">
                <a16:creationId xmlns:a16="http://schemas.microsoft.com/office/drawing/2014/main" id="{F552BFA2-E7AE-B3BB-02B6-B4E73BB15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5" b="8212"/>
          <a:stretch/>
        </p:blipFill>
        <p:spPr>
          <a:xfrm>
            <a:off x="0" y="9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pic>
        <p:nvPicPr>
          <p:cNvPr id="10" name="Picture 9" descr="A map of a country&#10;&#10;Description automatically generated with medium confidence">
            <a:extLst>
              <a:ext uri="{FF2B5EF4-FFF2-40B4-BE49-F238E27FC236}">
                <a16:creationId xmlns:a16="http://schemas.microsoft.com/office/drawing/2014/main" id="{1609CE8E-E5F9-6B4E-FD49-9FA17B6CB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40" y="5343095"/>
            <a:ext cx="1668055" cy="139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25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field of flowers and grass&#10;&#10;Description automatically generated">
            <a:extLst>
              <a:ext uri="{FF2B5EF4-FFF2-40B4-BE49-F238E27FC236}">
                <a16:creationId xmlns:a16="http://schemas.microsoft.com/office/drawing/2014/main" id="{C2E8B6EE-4D69-D599-FD74-B06D7E401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8" b="66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962506-EF6E-E3DF-9EB1-A767FA07D983}"/>
              </a:ext>
            </a:extLst>
          </p:cNvPr>
          <p:cNvSpPr txBox="1"/>
          <p:nvPr/>
        </p:nvSpPr>
        <p:spPr>
          <a:xfrm>
            <a:off x="8553449" y="142875"/>
            <a:ext cx="319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hlinkClick r:id="rId3"/>
              </a:rPr>
              <a:t>Tsqewt: an Esk’etemc Victory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90424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C6E72-9984-1A39-B6A7-819DB9344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rgbClr val="790000"/>
                </a:solidFill>
                <a:latin typeface="Amasis MT Pro Black" panose="02040A04050005020304" pitchFamily="18" charset="0"/>
              </a:rPr>
              <a:t>2003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FD983-CD9B-8BCC-AB13-2AB391744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26447" y="6019391"/>
            <a:ext cx="7315199" cy="36512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Esk’etemc files the claim with the Specific Claims Branch.</a:t>
            </a:r>
          </a:p>
        </p:txBody>
      </p:sp>
      <p:pic>
        <p:nvPicPr>
          <p:cNvPr id="5" name="Picture 4" descr="A landscape with a river and mountains&#10;&#10;Description automatically generated">
            <a:extLst>
              <a:ext uri="{FF2B5EF4-FFF2-40B4-BE49-F238E27FC236}">
                <a16:creationId xmlns:a16="http://schemas.microsoft.com/office/drawing/2014/main" id="{599E8A00-7DC1-8DA4-9A55-1815A6C60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" t="24929" r="-98" b="2739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pic>
        <p:nvPicPr>
          <p:cNvPr id="6" name="Picture 5" descr="A map of a country&#10;&#10;Description automatically generated with medium confidence">
            <a:extLst>
              <a:ext uri="{FF2B5EF4-FFF2-40B4-BE49-F238E27FC236}">
                <a16:creationId xmlns:a16="http://schemas.microsoft.com/office/drawing/2014/main" id="{BB10E1DA-23C5-95FE-D07C-1F4E5C1CB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465" y="4827352"/>
            <a:ext cx="697070" cy="5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98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CAFC3B9-957F-9182-C23D-741715FC28E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9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 descr="A timeline of a company&#10;&#10;Description automatically generated with medium confidence">
            <a:extLst>
              <a:ext uri="{FF2B5EF4-FFF2-40B4-BE49-F238E27FC236}">
                <a16:creationId xmlns:a16="http://schemas.microsoft.com/office/drawing/2014/main" id="{EFAFD972-B25C-023A-A347-E93322678A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6" b="4605"/>
          <a:stretch/>
        </p:blipFill>
        <p:spPr>
          <a:xfrm>
            <a:off x="1180868" y="0"/>
            <a:ext cx="9830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52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C6E72-9984-1A39-B6A7-819DB9344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rgbClr val="790000"/>
                </a:solidFill>
                <a:latin typeface="Amasis MT Pro Black" panose="02040A04050005020304" pitchFamily="18" charset="0"/>
              </a:rPr>
              <a:t>510 Yes Votes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FD983-CD9B-8BCC-AB13-2AB391744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5237" y="6019391"/>
            <a:ext cx="9441703" cy="6385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CA" dirty="0">
                <a:solidFill>
                  <a:schemeClr val="tx1">
                    <a:lumMod val="85000"/>
                    <a:lumOff val="15000"/>
                  </a:schemeClr>
                </a:solidFill>
              </a:rPr>
              <a:t>5 No Votes. 13 Spoiled Ballots.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9E8A00-7DC1-8DA4-9A55-1815A6C60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6" b="18478"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  <p:pic>
        <p:nvPicPr>
          <p:cNvPr id="4" name="Picture 3" descr="A map of a country&#10;&#10;Description automatically generated with medium confidence">
            <a:extLst>
              <a:ext uri="{FF2B5EF4-FFF2-40B4-BE49-F238E27FC236}">
                <a16:creationId xmlns:a16="http://schemas.microsoft.com/office/drawing/2014/main" id="{458DFF9B-47A7-6C34-232B-E81EA8AC2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465" y="4827352"/>
            <a:ext cx="697070" cy="580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86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EB7205D6-4DEA-F375-E992-B5B636811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3"/>
          <a:stretch/>
        </p:blipFill>
        <p:spPr>
          <a:xfrm>
            <a:off x="3048" y="0"/>
            <a:ext cx="12188952" cy="80289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962506-EF6E-E3DF-9EB1-A767FA07D983}"/>
              </a:ext>
            </a:extLst>
          </p:cNvPr>
          <p:cNvSpPr txBox="1"/>
          <p:nvPr/>
        </p:nvSpPr>
        <p:spPr>
          <a:xfrm>
            <a:off x="8553449" y="142875"/>
            <a:ext cx="319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hlinkClick r:id="rId3"/>
              </a:rPr>
              <a:t>Esk’etemc Victory Celebration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019166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snake and a stick&#10;&#10;Description automatically generated">
            <a:extLst>
              <a:ext uri="{FF2B5EF4-FFF2-40B4-BE49-F238E27FC236}">
                <a16:creationId xmlns:a16="http://schemas.microsoft.com/office/drawing/2014/main" id="{8DFFEB01-A83E-0CAE-EB70-B4A4C809E2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8"/>
          <a:stretch/>
        </p:blipFill>
        <p:spPr>
          <a:xfrm>
            <a:off x="0" y="0"/>
            <a:ext cx="12192000" cy="70883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7F0EE5-65F0-2CB3-FEE4-CE26CC1109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36975" y="3176588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Amasis MT Pro Black" panose="02040A04050005020304" pitchFamily="18" charset="0"/>
              </a:rPr>
              <a:t>Kukstsémc</a:t>
            </a:r>
            <a:endParaRPr lang="en-CA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807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1028</TotalTime>
  <Words>55</Words>
  <Application>Microsoft Office PowerPoint</Application>
  <PresentationFormat>Widescreen</PresentationFormat>
  <Paragraphs>11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Amasis MT Pro Black</vt:lpstr>
      <vt:lpstr>Aptos</vt:lpstr>
      <vt:lpstr>Aptos Display</vt:lpstr>
      <vt:lpstr>Arial</vt:lpstr>
      <vt:lpstr>Office Theme</vt:lpstr>
      <vt:lpstr>Tsqewt</vt:lpstr>
      <vt:lpstr>The story of Tsqewt. IR#6</vt:lpstr>
      <vt:lpstr>PowerPoint Presentation</vt:lpstr>
      <vt:lpstr>2003</vt:lpstr>
      <vt:lpstr>PowerPoint Presentation</vt:lpstr>
      <vt:lpstr>510 Yes Votes</vt:lpstr>
      <vt:lpstr>PowerPoint Presentation</vt:lpstr>
      <vt:lpstr>Kukstsémc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Aleece Laird</dc:creator>
  <cp:lastModifiedBy>Aleece Laird</cp:lastModifiedBy>
  <cp:revision>5</cp:revision>
  <dcterms:created xsi:type="dcterms:W3CDTF">2024-09-16T23:34:33Z</dcterms:created>
  <dcterms:modified xsi:type="dcterms:W3CDTF">2024-11-02T03:10:57Z</dcterms:modified>
</cp:coreProperties>
</file>